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39" r:id="rId9"/>
    <p:sldId id="343" r:id="rId10"/>
    <p:sldId id="344" r:id="rId11"/>
    <p:sldId id="345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27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aims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4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line sensor and its use from Lesson 4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what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discovered relating to thickness and line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the reliability of the sensor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Show the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template and how they can use this to construct a practice track and overlays for the racetrack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ＭＳ Ｐゴシック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392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build a simple test track using the template.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get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their car to follow the racing line around the track.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603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that the code here is a starting point and may need some tweaking but to use it as a starting point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thinking now about multiple cars on the track and how this could be a problem if we had multiple lines – start Learners thinking about how the lines could be used to help them avoid objects like barriers and corners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898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Bit:Bot</a:t>
            </a:r>
            <a:r>
              <a:rPr lang="en-US" dirty="0"/>
              <a:t> Race Car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5827AC-DBE8-4298-85AE-1DE2A1234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7362" y="4493337"/>
            <a:ext cx="4268207" cy="289871"/>
          </a:xfrm>
        </p:spPr>
        <p:txBody>
          <a:bodyPr/>
          <a:lstStyle/>
          <a:p>
            <a:r>
              <a:rPr lang="en-GB" sz="2000" dirty="0"/>
              <a:t>Lesson 15–17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1D69C-3F8B-4141-AA94-C90AE9C19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Line Follower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838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7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6"/>
            <a:ext cx="11180867" cy="130339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apply what you have learnt to make the car complete one lap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autonomously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one safe lap as quickly as possible</a:t>
            </a:r>
          </a:p>
          <a:p>
            <a:pPr>
              <a:spcBef>
                <a:spcPts val="1200"/>
              </a:spcBef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sensors to automate the car and make the vehicle more ‘intelligent’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3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27" y="1099726"/>
            <a:ext cx="1163477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Lesson 4 we looked at how 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 sensor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used to detect a black line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experimented in Lesson 4 with thickness and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the line to get the best signal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official extension has a built in line follower so you can get your car to follow the racing line around the track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extension sensor is digital and will read a 1 with no detection and a 0 for line detected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best way to get a good line is to print a track on a laser printer</a:t>
            </a: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9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4B61-6D2D-4CEC-856C-6ED7FE5B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C2D1-534C-4DA4-A847-41BA40AA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4400835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templates or create your own test track</a:t>
            </a:r>
          </a:p>
          <a:p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2FF6A-A563-4799-8D29-1970BAAC0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25" y="628650"/>
            <a:ext cx="5852910" cy="57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5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4B61-6D2D-4CEC-856C-6ED7FE5B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Practice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8C2D1-534C-4DA4-A847-41BA40AA5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10190"/>
            <a:ext cx="6036013" cy="324915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code right </a:t>
            </a:r>
            <a:r>
              <a:rPr lang="en-GB" dirty="0">
                <a:latin typeface="Lato" panose="020F0502020204030203" pitchFamily="34" charset="0"/>
              </a:rPr>
              <a:t>(‘Lesson 16 </a:t>
            </a:r>
            <a:r>
              <a:rPr lang="en-GB" dirty="0" err="1">
                <a:latin typeface="Lato" panose="020F0502020204030203" pitchFamily="34" charset="0"/>
              </a:rPr>
              <a:t>linefollower.hex</a:t>
            </a:r>
            <a:r>
              <a:rPr lang="en-GB" dirty="0">
                <a:latin typeface="Lato" panose="020F0502020204030203" pitchFamily="34" charset="0"/>
              </a:rPr>
              <a:t>’)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be used to keep a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inside a square made up of black lines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It’s far from perfect but a good starting point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 how well this follows your test track and make refinements.</a:t>
            </a:r>
          </a:p>
          <a:p>
            <a:pPr>
              <a:spcBef>
                <a:spcPts val="1200"/>
              </a:spcBef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18419-2D4B-43D7-BE76-81A894DBF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38" y="514771"/>
            <a:ext cx="5048250" cy="4105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501600-1B4E-40E4-A483-08CE220D4F62}"/>
              </a:ext>
            </a:extLst>
          </p:cNvPr>
          <p:cNvSpPr/>
          <p:nvPr/>
        </p:nvSpPr>
        <p:spPr>
          <a:xfrm>
            <a:off x="416890" y="4455041"/>
            <a:ext cx="806789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</a:pPr>
            <a:r>
              <a:rPr lang="en-GB" sz="2400" b="1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about</a:t>
            </a: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I want a line to follow around the track?</a:t>
            </a: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 I want to use the line to stop me hitting an object?</a:t>
            </a:r>
          </a:p>
        </p:txBody>
      </p:sp>
    </p:spTree>
    <p:extLst>
      <p:ext uri="{BB962C8B-B14F-4D97-AF65-F5344CB8AC3E}">
        <p14:creationId xmlns:p14="http://schemas.microsoft.com/office/powerpoint/2010/main" val="272014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DB54C-74CA-418E-966F-04D5E1AB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222F-7B3F-4955-9920-8CFB4403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apply what you have learnt to make the car complete one lap autonomously</a:t>
            </a:r>
          </a:p>
          <a:p>
            <a:pPr lvl="0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 one safe lap as quickly as possible</a:t>
            </a:r>
          </a:p>
          <a:p>
            <a:pPr lvl="0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Utilise sensors to automate the car and make the vehicle more ‘intelligent’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883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60746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423</Words>
  <Application>Microsoft Office PowerPoint</Application>
  <PresentationFormat>Widescreen</PresentationFormat>
  <Paragraphs>40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Bit:Bot Race Car Project</vt:lpstr>
      <vt:lpstr>Objectives</vt:lpstr>
      <vt:lpstr>Line Sensor</vt:lpstr>
      <vt:lpstr>Practice Task</vt:lpstr>
      <vt:lpstr>Practice Task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2021-04-13T11:42:33Z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